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7" r:id="rId4"/>
    <p:sldId id="260" r:id="rId5"/>
    <p:sldId id="258" r:id="rId6"/>
    <p:sldId id="268" r:id="rId7"/>
    <p:sldId id="261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jpg>
</file>

<file path=ppt/media/image4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DEF16-FF8A-10EB-F7E5-3DEC75D7DC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3967B1-7E38-3E17-EF56-1A0D20E9C6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D5C4B-5BED-733B-01F8-2EF721648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74F9F8-600B-0075-9317-FC64C5B9D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B9CBD-E74F-00DA-4FB6-C2231D09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03911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62D22-5D54-A7A7-8677-6A0244FD7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12B25-3DF8-B64E-1C04-E3F2EFF35C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0B6A6-A9AA-E1BB-996E-62D1439AA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A4ACC8-5864-1CC7-4AA8-7F69D13FA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8716A-BEBB-A974-7D4E-F39BC19E7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67431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C61A93-59B0-BD10-1897-D459D98002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FB3647-25A0-B724-AD74-451B13D5C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514B3-2455-241C-F8F9-B1C78AA414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1CBB84-2F9A-FDB3-3BE8-E6E3D2FE6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121D4E-B0C8-BD8D-68BD-37D52F0AD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38488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EF772-CB04-11F9-008D-9D5BDC86A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652123-4589-BB9E-077E-CD40C83EC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EF65F2-92C1-7715-23B9-5AA2E8329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DF1C4-505F-7F2E-63B9-CE91AB89D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ACCC4-5BC2-1A17-F1E2-585570F3A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5664570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6D83E-F03A-61DB-96A8-A226575B4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255255-1AEC-215B-3A48-5D48A7613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DF838-1E56-7E22-0A7E-DF2DEDE9D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898114-5E79-EFCB-7CC8-A0845BF78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5A329-0A4B-835A-A072-2FC38F837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992331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35266-8A9D-5BF5-5F1E-B746F7DBCE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EE5DB-505E-5F3F-A920-939B8206B8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30895-9D51-8872-45C0-BE81AD9462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1E64E5-0B11-4502-63CE-74E6BC1C7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A1DE14-4468-33F6-E623-66C053EC6D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8A4477-3B08-3CF0-ECA5-9179A655A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202099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1E320-C35B-B52A-1F4C-AA86FF3F1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C0846-58F2-51CB-EBE9-415FCB615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928037-3A44-2485-B0AE-A31FE1CA93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2A043C-9D70-81B3-A714-33A9C6CB2A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F8CC37-B763-28A2-C8FE-B4B0953DCF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396EB15-5193-4F37-56BA-CE607E4D8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A5AB41-E76A-C99D-ABBF-60498C9D0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F1655C-2DCF-0A1D-720C-3D5E5CDC7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45336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E22F8-DB21-E9D5-203F-CD0203518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277652-490F-F4AA-A999-F20B3B79E4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F79F02-165A-2305-9850-05996CECF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A491FF0-E0B7-90B4-0C12-1749C69C6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555189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18ADF9-2DCD-DB83-D56C-0982FB6C24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FB666A-7739-87DA-8F45-AB3C54887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CB9AD-AA63-D9D3-A1D0-3818F9B63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382079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65FA2-CD7B-1BC6-CBA3-A0BCC21B2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5A270-4937-8CBF-E6DA-7B77549AD8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6423DD-611C-E32B-7602-3F84A67F03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1E65B3-B4FA-5BDF-2195-4BD3DE114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4B261D-7D60-705C-8AF0-827D26111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A397E5-C84C-135B-C573-BD8C9ADA9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96310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553A0-75D7-99E2-C5C2-465B9EB41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BDE6D1A-5B2A-3F3A-5E68-FB407CC4F9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C44390-8089-1D40-7B1B-74C8AA51D4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81C012-64AF-FA76-FF2B-E56B4870D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230419-A4A1-A2FD-72F6-333DF5228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7A6183-AF20-54D3-67E3-EFDA7283E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79365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A93703-BAA2-650F-E9A4-F22767D3B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71F33A-9B41-9005-AECD-656AA840F4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1D1D3-61BD-0C28-C56A-668536BBDA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2F44B-1FBB-4E7A-92F2-2C60E41747FA}" type="datetimeFigureOut">
              <a:rPr lang="en-AU" smtClean="0"/>
              <a:t>7/10/2023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39C1C-407B-41BC-0412-9CD675D4D2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CC1D25-A73B-E07E-7251-180B0D9DDD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32E3AA-06ED-4A01-863D-243D7419637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415417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AU" sz="48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Introduction to Arabic Alphabets</a:t>
            </a:r>
            <a:br>
              <a:rPr lang="en-AU" sz="4800" dirty="0">
                <a:solidFill>
                  <a:schemeClr val="tx2"/>
                </a:solidFill>
                <a:latin typeface="Arial Rounded MT Bold" panose="020F0704030504030204" pitchFamily="34" charset="0"/>
              </a:rPr>
            </a:br>
            <a:r>
              <a:rPr lang="en-AU" sz="4800" dirty="0">
                <a:solidFill>
                  <a:schemeClr val="tx2"/>
                </a:solidFill>
                <a:latin typeface="Arial Rounded MT Bold" panose="020F0704030504030204" pitchFamily="34" charset="0"/>
              </a:rPr>
              <a:t>Lecture No.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Prepared by: Miss </a:t>
            </a:r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Saboor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 Fatima</a:t>
            </a:r>
          </a:p>
          <a:p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Senior Lecturer</a:t>
            </a:r>
          </a:p>
          <a:p>
            <a:r>
              <a:rPr lang="en-US" sz="2800" dirty="0" err="1"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Bahria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 University, Karachi Campus</a:t>
            </a:r>
          </a:p>
          <a:p>
            <a:endParaRPr lang="en-AU" sz="2800" dirty="0">
              <a:solidFill>
                <a:schemeClr val="accent2">
                  <a:lumMod val="75000"/>
                </a:schemeClr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22858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Similar sound letters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ت</a:t>
            </a:r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 ط</a:t>
            </a:r>
          </a:p>
          <a:p>
            <a:pPr marL="0" indent="0" algn="r" rtl="1">
              <a:buNone/>
            </a:pP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ث</a:t>
            </a:r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س</a:t>
            </a:r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ص</a:t>
            </a:r>
          </a:p>
          <a:p>
            <a:pPr marL="0" indent="0" algn="r" rtl="1">
              <a:buNone/>
            </a:pP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ح</a:t>
            </a:r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ہ</a:t>
            </a:r>
          </a:p>
          <a:p>
            <a:pPr marL="0" indent="0" algn="r" rtl="1">
              <a:buNone/>
            </a:pP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ذ</a:t>
            </a:r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ز  </a:t>
            </a:r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ض</a:t>
            </a:r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ظ</a:t>
            </a:r>
          </a:p>
          <a:p>
            <a:pPr marL="0" indent="0" algn="r" rtl="1">
              <a:buNone/>
            </a:pP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ع</a:t>
            </a:r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 ء</a:t>
            </a:r>
          </a:p>
          <a:p>
            <a:pPr marL="0" indent="0" algn="r" rtl="1">
              <a:buNone/>
            </a:pP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ق  </a:t>
            </a:r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	</a:t>
            </a: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ک</a:t>
            </a:r>
          </a:p>
        </p:txBody>
      </p:sp>
    </p:spTree>
    <p:extLst>
      <p:ext uri="{BB962C8B-B14F-4D97-AF65-F5344CB8AC3E}">
        <p14:creationId xmlns:p14="http://schemas.microsoft.com/office/powerpoint/2010/main" val="10304272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Avoid to do AMALA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ur-PK" sz="4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رب العالمین </a:t>
            </a:r>
            <a:r>
              <a:rPr lang="en-AU" sz="4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is correct</a:t>
            </a:r>
            <a:endParaRPr lang="ur-PK" sz="4000" dirty="0"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r>
              <a:rPr lang="ur-PK" sz="4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ربے العالمین</a:t>
            </a:r>
            <a:r>
              <a:rPr lang="en-AU" sz="4000" dirty="0"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 is incorrect</a:t>
            </a:r>
          </a:p>
        </p:txBody>
      </p:sp>
    </p:spTree>
    <p:extLst>
      <p:ext uri="{BB962C8B-B14F-4D97-AF65-F5344CB8AC3E}">
        <p14:creationId xmlns:p14="http://schemas.microsoft.com/office/powerpoint/2010/main" val="3091620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A419887-5A12-4D68-96EE-A6A7FE89B1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7301" y="900112"/>
            <a:ext cx="9458324" cy="5457825"/>
          </a:xfrm>
        </p:spPr>
      </p:pic>
    </p:spTree>
    <p:extLst>
      <p:ext uri="{BB962C8B-B14F-4D97-AF65-F5344CB8AC3E}">
        <p14:creationId xmlns:p14="http://schemas.microsoft.com/office/powerpoint/2010/main" val="260378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931" y="756745"/>
            <a:ext cx="7472855" cy="4258961"/>
          </a:xfrm>
        </p:spPr>
      </p:pic>
    </p:spTree>
    <p:extLst>
      <p:ext uri="{BB962C8B-B14F-4D97-AF65-F5344CB8AC3E}">
        <p14:creationId xmlns:p14="http://schemas.microsoft.com/office/powerpoint/2010/main" val="1303516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asheed _ Arabic Alphabet Song with Zaky _ HD">
            <a:hlinkClick r:id="" action="ppaction://media"/>
            <a:extLst>
              <a:ext uri="{FF2B5EF4-FFF2-40B4-BE49-F238E27FC236}">
                <a16:creationId xmlns:a16="http://schemas.microsoft.com/office/drawing/2014/main" id="{F6BCEC82-8697-01CD-E554-CA7AC8320FC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7527" y="734291"/>
            <a:ext cx="10002981" cy="5758584"/>
          </a:xfrm>
        </p:spPr>
      </p:pic>
    </p:spTree>
    <p:extLst>
      <p:ext uri="{BB962C8B-B14F-4D97-AF65-F5344CB8AC3E}">
        <p14:creationId xmlns:p14="http://schemas.microsoft.com/office/powerpoint/2010/main" val="31202784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27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2"/>
                </a:solidFill>
                <a:latin typeface="Arial Rounded MT Bold" panose="020F0704030504030204" pitchFamily="34" charset="0"/>
              </a:rPr>
              <a:t>29 Letters are in Arabic Alphabets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AU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RULES OF READING AND WRITING:</a:t>
            </a:r>
          </a:p>
          <a:p>
            <a:pPr marL="0" indent="0">
              <a:buNone/>
            </a:pPr>
            <a:endParaRPr lang="en-AU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r>
              <a:rPr lang="en-AU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Arabic is written and read from right to left</a:t>
            </a:r>
          </a:p>
          <a:p>
            <a:r>
              <a:rPr lang="en-AU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Arabic letters change shape, depending on their placement in a word</a:t>
            </a:r>
          </a:p>
          <a:p>
            <a:r>
              <a:rPr lang="en-AU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Arabic letters are made up of a series of strokes and written in a cursive style</a:t>
            </a:r>
          </a:p>
          <a:p>
            <a:endParaRPr lang="en-AU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333806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814" y="693682"/>
            <a:ext cx="8660524" cy="5465379"/>
          </a:xfrm>
        </p:spPr>
      </p:pic>
    </p:spTree>
    <p:extLst>
      <p:ext uri="{BB962C8B-B14F-4D97-AF65-F5344CB8AC3E}">
        <p14:creationId xmlns:p14="http://schemas.microsoft.com/office/powerpoint/2010/main" val="3754655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chemeClr val="tx2"/>
                </a:solidFill>
                <a:latin typeface="Arial Rounded MT Bold" panose="020F0704030504030204" pitchFamily="34" charset="0"/>
              </a:rPr>
              <a:t>Details: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14 letters are without DOTS (NUKTA)</a:t>
            </a:r>
            <a:endParaRPr lang="ur-PK" sz="4000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ur-PK" sz="4000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n-AU" sz="1600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0" indent="0" algn="r">
              <a:buNone/>
            </a:pPr>
            <a:r>
              <a:rPr lang="ur-PK" sz="72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ا،  ح،  د،  ر،  س،  ص،  ط،  ع،  ک،  ل،  م،  و،  ہ،  ء</a:t>
            </a:r>
            <a:endParaRPr lang="en-AU" sz="7200" dirty="0">
              <a:solidFill>
                <a:schemeClr val="accent6">
                  <a:lumMod val="50000"/>
                </a:schemeClr>
              </a:solidFill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74041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15 letters are with DOTS (NUKTA)</a:t>
            </a:r>
          </a:p>
          <a:p>
            <a:pPr marL="0" indent="0">
              <a:buNone/>
            </a:pPr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 </a:t>
            </a:r>
            <a:r>
              <a:rPr lang="ur-PK" sz="4000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 </a:t>
            </a:r>
          </a:p>
          <a:p>
            <a:pPr marL="0" indent="0" algn="r">
              <a:buNone/>
            </a:pPr>
            <a:r>
              <a:rPr lang="ur-PK" sz="6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ب،  ت،  ث،  ج،  خ،  ذ،  ز،  ش،  ض،  ظ،  غ،  ف،  ق،  ن، ی</a:t>
            </a:r>
            <a:endParaRPr lang="en-AU" sz="6000" dirty="0">
              <a:solidFill>
                <a:schemeClr val="accent6">
                  <a:lumMod val="50000"/>
                </a:schemeClr>
              </a:solidFill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endParaRPr lang="en-AU" sz="4000" dirty="0"/>
          </a:p>
        </p:txBody>
      </p:sp>
    </p:spTree>
    <p:extLst>
      <p:ext uri="{BB962C8B-B14F-4D97-AF65-F5344CB8AC3E}">
        <p14:creationId xmlns:p14="http://schemas.microsoft.com/office/powerpoint/2010/main" val="191504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Details: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AU" sz="4000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07 letters are always pronounced BOLD </a:t>
            </a:r>
          </a:p>
          <a:p>
            <a:pPr marL="0" indent="0">
              <a:buNone/>
            </a:pPr>
            <a:endParaRPr lang="en-AU" sz="4000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0" indent="0">
              <a:buNone/>
            </a:pPr>
            <a:endParaRPr lang="en-AU" sz="4000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0" indent="0" algn="r">
              <a:buNone/>
            </a:pPr>
            <a:r>
              <a:rPr lang="ur-PK" sz="60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خ،   ص،  ض،  ط،  ظ،  غ،   ق</a:t>
            </a:r>
            <a:endParaRPr lang="en-AU" sz="6000" dirty="0">
              <a:solidFill>
                <a:schemeClr val="accent6">
                  <a:lumMod val="50000"/>
                </a:schemeClr>
              </a:solidFill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endParaRPr lang="en-AU" sz="4000" dirty="0"/>
          </a:p>
        </p:txBody>
      </p:sp>
    </p:spTree>
    <p:extLst>
      <p:ext uri="{BB962C8B-B14F-4D97-AF65-F5344CB8AC3E}">
        <p14:creationId xmlns:p14="http://schemas.microsoft.com/office/powerpoint/2010/main" val="1566155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dirty="0">
                <a:solidFill>
                  <a:schemeClr val="accent6">
                    <a:lumMod val="50000"/>
                  </a:schemeClr>
                </a:solidFill>
                <a:latin typeface="Arial Rounded MT Bold" panose="020F0704030504030204" pitchFamily="34" charset="0"/>
              </a:rPr>
              <a:t>03 letters have WHISTLES sound.</a:t>
            </a:r>
            <a:endParaRPr lang="ur-PK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endParaRPr lang="ur-PK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pPr marL="0" indent="0" algn="r">
              <a:buNone/>
            </a:pPr>
            <a:r>
              <a:rPr lang="ur-PK" sz="4400" dirty="0">
                <a:solidFill>
                  <a:schemeClr val="accent6">
                    <a:lumMod val="50000"/>
                  </a:schemeClr>
                </a:solidFill>
                <a:latin typeface="Jameel Noori Nastaleeq" panose="02000503000000020004" pitchFamily="2" charset="-78"/>
                <a:cs typeface="Jameel Noori Nastaleeq" panose="02000503000000020004" pitchFamily="2" charset="-78"/>
              </a:rPr>
              <a:t>ز،  س،  ص</a:t>
            </a:r>
            <a:endParaRPr lang="en-AU" sz="4400" dirty="0">
              <a:solidFill>
                <a:schemeClr val="accent6">
                  <a:lumMod val="50000"/>
                </a:schemeClr>
              </a:solidFill>
              <a:latin typeface="Jameel Noori Nastaleeq" panose="02000503000000020004" pitchFamily="2" charset="-78"/>
              <a:cs typeface="Jameel Noori Nastaleeq" panose="02000503000000020004" pitchFamily="2" charset="-78"/>
            </a:endParaRPr>
          </a:p>
          <a:p>
            <a:endParaRPr lang="en-AU" dirty="0">
              <a:solidFill>
                <a:schemeClr val="accent6">
                  <a:lumMod val="50000"/>
                </a:schemeClr>
              </a:solidFill>
              <a:latin typeface="Arial Rounded MT Bold" panose="020F0704030504030204" pitchFamily="34" charset="0"/>
            </a:endParaRP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27375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</Words>
  <Application>Microsoft Office PowerPoint</Application>
  <PresentationFormat>Widescreen</PresentationFormat>
  <Paragraphs>39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Rounded MT Bold</vt:lpstr>
      <vt:lpstr>Calibri</vt:lpstr>
      <vt:lpstr>Calibri Light</vt:lpstr>
      <vt:lpstr>Jameel Noori Nastaleeq</vt:lpstr>
      <vt:lpstr>Office Theme</vt:lpstr>
      <vt:lpstr>Introduction to Arabic Alphabets Lecture No. 2</vt:lpstr>
      <vt:lpstr>PowerPoint Presentation</vt:lpstr>
      <vt:lpstr>PowerPoint Presentation</vt:lpstr>
      <vt:lpstr>29 Letters are in Arabic Alphabets</vt:lpstr>
      <vt:lpstr>PowerPoint Presentation</vt:lpstr>
      <vt:lpstr>Details:</vt:lpstr>
      <vt:lpstr>Details</vt:lpstr>
      <vt:lpstr>Details:</vt:lpstr>
      <vt:lpstr>Details</vt:lpstr>
      <vt:lpstr>Similar sound letters</vt:lpstr>
      <vt:lpstr>Avoid to do AMALA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Arabic Alphabets Lecture No. 2</dc:title>
  <dc:creator>Haier</dc:creator>
  <cp:lastModifiedBy>Haier</cp:lastModifiedBy>
  <cp:revision>1</cp:revision>
  <dcterms:created xsi:type="dcterms:W3CDTF">2023-10-07T15:37:26Z</dcterms:created>
  <dcterms:modified xsi:type="dcterms:W3CDTF">2023-10-07T15:38:01Z</dcterms:modified>
</cp:coreProperties>
</file>

<file path=docProps/thumbnail.jpeg>
</file>